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18" r:id="rId1"/>
  </p:sldMasterIdLst>
  <p:sldIdLst>
    <p:sldId id="421" r:id="rId2"/>
    <p:sldId id="584" r:id="rId3"/>
    <p:sldId id="567" r:id="rId4"/>
    <p:sldId id="576" r:id="rId5"/>
    <p:sldId id="577" r:id="rId6"/>
    <p:sldId id="578" r:id="rId7"/>
    <p:sldId id="579" r:id="rId8"/>
    <p:sldId id="580" r:id="rId9"/>
    <p:sldId id="581" r:id="rId10"/>
    <p:sldId id="583" r:id="rId11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134ACB-C380-4761-815B-C5D62C38216E}">
          <p14:sldIdLst>
            <p14:sldId id="421"/>
            <p14:sldId id="584"/>
            <p14:sldId id="567"/>
            <p14:sldId id="576"/>
            <p14:sldId id="577"/>
            <p14:sldId id="578"/>
            <p14:sldId id="579"/>
            <p14:sldId id="580"/>
            <p14:sldId id="581"/>
            <p14:sldId id="58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AF5C"/>
    <a:srgbClr val="C8FF3F"/>
    <a:srgbClr val="CCFF99"/>
    <a:srgbClr val="469850"/>
    <a:srgbClr val="6FBD78"/>
    <a:srgbClr val="90CC97"/>
    <a:srgbClr val="98D09F"/>
    <a:srgbClr val="EAF6EB"/>
    <a:srgbClr val="E2F2E4"/>
    <a:srgbClr val="ABD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99" autoAdjust="0"/>
    <p:restoredTop sz="94660" autoAdjust="0"/>
  </p:normalViewPr>
  <p:slideViewPr>
    <p:cSldViewPr>
      <p:cViewPr>
        <p:scale>
          <a:sx n="110" d="100"/>
          <a:sy n="110" d="100"/>
        </p:scale>
        <p:origin x="-164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5FCAE-CF94-4064-AEE1-0CC35209838C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E5E04-AFAB-4060-8DE4-21E7329BD3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5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1FA563-FAF0-4BEC-918E-35C09E9EB9D8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0D5813-56A6-40BA-B961-B02BB8D0CE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E98877-034D-4204-B599-115DC3105345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81F99-A739-4A3B-85C8-3A13515EB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6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030287-6B2D-4E1C-87F5-8FA97F9FC8F1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2AF98-29C0-47FC-AE8A-D71402A389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8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F7EB44-3574-43B9-A70B-DDDCFF18600B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241E3-74AF-43DF-BD2D-2FDA5690DA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8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21AF8-5091-4607-A2C4-AA4071209067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C83B8-C6A8-4BA9-80A7-49EF207495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57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B4A57B-BF8A-4BFE-974F-DEC2DE6850F5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674D3-4B5A-4416-B7FB-02D39E2338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048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15962-8056-47A9-9A32-C1B42413F660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F6727-CF62-4F99-A46F-B4A7733D1A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81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EF2435-77BC-4224-8E8C-D8CE55E549B5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739BC5-5F27-4461-905E-FE56EA4A4D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0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D26F22-7F24-4E42-BFC8-7E4B003BB12E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C6006-BE89-4D41-9714-31D3E92B65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5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8735B8-C116-41C5-874F-2F7F12551823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B47782-8DFE-4800-B0EB-6AF7A6D84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7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7D0D27-AE55-4D66-B91E-EED3B24FE140}" type="datetimeFigureOut">
              <a:rPr lang="ru-RU" smtClean="0"/>
              <a:pPr>
                <a:defRPr/>
              </a:pPr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C1DD98-0E41-4263-AA48-7522490C76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9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9" r:id="rId1"/>
    <p:sldLayoutId id="2147485220" r:id="rId2"/>
    <p:sldLayoutId id="2147485221" r:id="rId3"/>
    <p:sldLayoutId id="2147485222" r:id="rId4"/>
    <p:sldLayoutId id="2147485223" r:id="rId5"/>
    <p:sldLayoutId id="2147485224" r:id="rId6"/>
    <p:sldLayoutId id="2147485225" r:id="rId7"/>
    <p:sldLayoutId id="2147485226" r:id="rId8"/>
    <p:sldLayoutId id="2147485227" r:id="rId9"/>
    <p:sldLayoutId id="2147485228" r:id="rId10"/>
    <p:sldLayoutId id="21474852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1"/>
          <p:cNvSpPr txBox="1">
            <a:spLocks/>
          </p:cNvSpPr>
          <p:nvPr/>
        </p:nvSpPr>
        <p:spPr bwMode="auto">
          <a:xfrm>
            <a:off x="179512" y="5886458"/>
            <a:ext cx="8784976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SzPct val="60000"/>
              <a:buFont typeface="Wingdings" pitchFamily="2" charset="2"/>
              <a:buChar char=""/>
              <a:defRPr sz="21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itchFamily="2" charset="2"/>
              <a:buChar char=""/>
              <a:defRPr sz="19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"/>
              <a:defRPr sz="17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"/>
              <a:defRPr sz="16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uk-UA" alt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uk-UA" altLang="uk-UA" sz="1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uk-UA" sz="2000" b="1" dirty="0" smtClean="0">
                <a:latin typeface="Times New Roman" pitchFamily="18" charset="0"/>
                <a:cs typeface="Times New Roman" pitchFamily="18" charset="0"/>
              </a:rPr>
              <a:t>Управління охорони здоров</a:t>
            </a:r>
            <a:r>
              <a:rPr lang="en-US" altLang="uk-UA" sz="20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altLang="uk-UA" sz="2000" b="1" dirty="0" smtClean="0">
                <a:latin typeface="Times New Roman" pitchFamily="18" charset="0"/>
                <a:cs typeface="Times New Roman" pitchFamily="18" charset="0"/>
              </a:rPr>
              <a:t>я облдержадміністрації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uk-UA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uk-UA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uk-UA" alt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uk-UA" alt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uk-UA" altLang="uk-UA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4" name="Прямоугольник 4"/>
          <p:cNvSpPr>
            <a:spLocks noChangeArrowheads="1"/>
          </p:cNvSpPr>
          <p:nvPr/>
        </p:nvSpPr>
        <p:spPr bwMode="auto">
          <a:xfrm>
            <a:off x="107504" y="1124744"/>
            <a:ext cx="9001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SzPct val="60000"/>
              <a:buFont typeface="Wingdings" pitchFamily="2" charset="2"/>
              <a:buChar char=""/>
              <a:defRPr sz="21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SzPct val="60000"/>
              <a:buFont typeface="Wingdings" pitchFamily="2" charset="2"/>
              <a:buChar char=""/>
              <a:defRPr sz="19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"/>
              <a:defRPr sz="17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"/>
              <a:defRPr sz="16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itchFamily="2" charset="2"/>
              <a:buChar char=""/>
              <a:defRPr sz="15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ru-RU" sz="4800" b="1" dirty="0" smtClean="0">
                <a:latin typeface="Times New Roman" pitchFamily="18" charset="0"/>
                <a:cs typeface="Times New Roman" pitchFamily="18" charset="0"/>
              </a:rPr>
              <a:t>ВІТАЄМО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ru-RU" sz="4800" b="1" dirty="0" smtClean="0">
                <a:latin typeface="Times New Roman" pitchFamily="18" charset="0"/>
                <a:cs typeface="Times New Roman" pitchFamily="18" charset="0"/>
              </a:rPr>
              <a:t>З ДНЕМ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ru-RU" sz="4800" b="1" dirty="0" smtClean="0">
                <a:latin typeface="Times New Roman" pitchFamily="18" charset="0"/>
                <a:cs typeface="Times New Roman" pitchFamily="18" charset="0"/>
              </a:rPr>
              <a:t>МЕДИЧНОГО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uk-UA" altLang="ru-RU" sz="4800" b="1" dirty="0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endParaRPr lang="uk-UA" alt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buffer\Фотоархив\Нетленка\Логотипы\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80086"/>
            <a:ext cx="299510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artage-io-thumb-8f0f47124a1c2af43945ba0e0b9f356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3"/>
          <a:stretch/>
        </p:blipFill>
        <p:spPr bwMode="auto">
          <a:xfrm>
            <a:off x="6609334" y="1581989"/>
            <a:ext cx="2534666" cy="213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989046"/>
      </p:ext>
    </p:extLst>
  </p:cSld>
  <p:clrMapOvr>
    <a:masterClrMapping/>
  </p:clrMapOvr>
  <p:transition spd="slow" advClick="0" advTm="3821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98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204864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Вітаємо з професійним святом та дякуємо за вашу безцінну роботу!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maxresdefault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6743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5" t="10504" r="35455" b="19730"/>
          <a:stretch/>
        </p:blipFill>
        <p:spPr bwMode="auto">
          <a:xfrm>
            <a:off x="0" y="2204864"/>
            <a:ext cx="3761478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8" t="9093" r="18161" b="31109"/>
          <a:stretch/>
        </p:blipFill>
        <p:spPr bwMode="auto">
          <a:xfrm>
            <a:off x="4057219" y="2924944"/>
            <a:ext cx="508678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9259" r="7349" b="45488"/>
          <a:stretch/>
        </p:blipFill>
        <p:spPr bwMode="auto">
          <a:xfrm>
            <a:off x="-20635" y="4727"/>
            <a:ext cx="9164635" cy="2350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user\Desktop\Stop-Coronavirus-Sign-Transparent-Background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503872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00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F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5" y="79891"/>
            <a:ext cx="410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ГЕРОЇ В БІЛИХ ХАЛАТАХ,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наражаються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працюють з пацієнтами з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з підозрою на коронавірус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«ОБЛАСНИЙ ЦЕНТР ЕКСТРЕНОЇ МЕДИЧНОЇ ДОПОМОГИ ТА МЕДИЦИНИ КАТАСТРОФ» МИКОЛАЇВСЬКОЇ ОБЛАСНОЇ РАДИ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90764" y="5517232"/>
            <a:ext cx="49685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профілактику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поширенню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коронавірусу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Миколаївській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endParaRPr lang="uk-UA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E:\buffer\Фотоархив\2020\Поздравление коронавирус, 11.06.2020\Фото Ектрена допомога\0-02-0a-7f16c11d9982356570cfb786c8ed8861184926b179cc8070ab344d28f116f18b_e30e49c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565" y="79890"/>
            <a:ext cx="2835868" cy="3781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buffer\Фотоархив\2020\Поздравление коронавирус, 11.06.2020\Фото Ектрена допомога\0993078ab19b8ccb7b1ae05444bdb1f3.i999x999x67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18" y="4083283"/>
            <a:ext cx="5689600" cy="260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buffer\Фотоархив\2020\Поздравление коронавирус, 11.06.2020\Фото Ектрена допомога\DSC_0118-1160x7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650" y="2456893"/>
            <a:ext cx="2300936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buffer\Фотоархив\2020\Поздравление коронавирус, 11.06.2020\Фото Ектрена допомога\safe_ima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026" y="735537"/>
            <a:ext cx="3019425" cy="2105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buffer\Фотоархив\2020\Поздравление коронавирус, 11.06.2020\Фото Ектрена допомога\91409945_123748439231658_1963691494552435059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05505"/>
            <a:ext cx="2063134" cy="1908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buffer\Фотоархив\2020\Поздравление коронавирус, 11.06.2020\Фото Ектрена допомога\DSC_0090-1160x624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95"/>
          <a:stretch/>
        </p:blipFill>
        <p:spPr bwMode="auto">
          <a:xfrm>
            <a:off x="2729505" y="2996952"/>
            <a:ext cx="2130527" cy="1416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5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306">
        <p:split orient="vert"/>
      </p:transition>
    </mc:Choice>
    <mc:Fallback xmlns="">
      <p:transition spd="slow" advClick="0" advTm="830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0764" y="5517232"/>
            <a:ext cx="49685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направлені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профілактику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поширенню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коронавірусу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Миколаївській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endParaRPr lang="uk-UA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5" y="79891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білих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халатах,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наражаються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працюють з пацієнтами з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з підозрою на коронавірус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«МИКОЛАЇВСЬКИЙ ОБЛАСНИЙ ЦЕНТР ЛІКУВАННЯ ІНФЕКЦІЙНИХ ХВОРОБ» МИКОЛАЇВСЬКОЇ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ОБЛАСНОЇ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buffer\Фотоархив\2020\Поздравление коронавирус, 11.06.2020\Інфекційна\врачи с обл больницы\97780827_3410100629003097_1244708593559666688_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6" b="23121"/>
          <a:stretch/>
        </p:blipFill>
        <p:spPr bwMode="auto">
          <a:xfrm>
            <a:off x="5832596" y="162745"/>
            <a:ext cx="3199235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24128" y="3763145"/>
            <a:ext cx="32919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ХІРУРГ ТА ЕНДОСКОПІСТ </a:t>
            </a:r>
          </a:p>
          <a:p>
            <a:pPr algn="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МИКОЛАЇВСЬКА ОБЛАСНА КЛІНІЧНА ЛІКАРНЯ»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МИКОЛАЇВСЬКОЇ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ОБЛАСНОЇ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E:\buffer\Фотоархив\2020\Поздравление коронавирус, 11.06.2020\Інфекційна\врачи с обл больницы\97911475_3410100772336416_2877847251911180288_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5" t="11493" r="16848" b="23994"/>
          <a:stretch/>
        </p:blipFill>
        <p:spPr bwMode="auto">
          <a:xfrm>
            <a:off x="2809301" y="5103859"/>
            <a:ext cx="3023295" cy="1582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buffer\Фотоархив\2020\Поздравление коронавирус, 11.06.2020\Інфекційна\1590586922-84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6" r="30651"/>
          <a:stretch/>
        </p:blipFill>
        <p:spPr bwMode="auto">
          <a:xfrm>
            <a:off x="147156" y="3645024"/>
            <a:ext cx="2920979" cy="2717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buffer\Фотоархив\2020\Поздравление коронавирус, 11.06.2020\Інфекційна\97009864_3407383549274805_6949307907276013568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350" y="692696"/>
            <a:ext cx="2208246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buffer\Фотоархив\2020\Поздравление коронавирус, 11.06.2020\Інфекційна\97254308_3407383445941482_4021867604300791808_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7" b="24062"/>
          <a:stretch/>
        </p:blipFill>
        <p:spPr bwMode="auto">
          <a:xfrm>
            <a:off x="2743435" y="2818794"/>
            <a:ext cx="1970838" cy="1390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buffer\Фотоархив\2020\Поздравление коронавирус, 11.06.2020\Інфекційна\96848560_3407383272608166_8094607769077809152_o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2" b="22510"/>
          <a:stretch/>
        </p:blipFill>
        <p:spPr bwMode="auto">
          <a:xfrm>
            <a:off x="3877734" y="3763680"/>
            <a:ext cx="2017839" cy="1523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:\buffer\Фотоархив\2020\Поздравление коронавирус, 11.06.2020\Інфекційна\97501891_3407383072608186_7104720319629230080_o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0" b="18351"/>
          <a:stretch/>
        </p:blipFill>
        <p:spPr bwMode="auto">
          <a:xfrm>
            <a:off x="4427984" y="2292982"/>
            <a:ext cx="1800199" cy="1470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993199"/>
      </p:ext>
    </p:extLst>
  </p:cSld>
  <p:clrMapOvr>
    <a:masterClrMapping/>
  </p:clrMapOvr>
  <p:transition spd="slow" advTm="10504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9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79891"/>
            <a:ext cx="41764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герої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білих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халатах,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наражаються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готові рятувати життя пацієнтів з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Первомайська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Первомайської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районної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Южноукраїнська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міська багатопрофільна лікарня»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Южноукраїнської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міської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</a:t>
            </a: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ММР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Пологовий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1»</a:t>
            </a:r>
          </a:p>
          <a:p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Хірургічне відділення КНП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Миколаївської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районної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:\buffer\Фотоархив\2020\Поздравление коронавирус, 11.06.2020\Южноукраїнськ\IMG-97bac452e02dd20a2aa399d41b257c86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0869"/>
            <a:ext cx="2465004" cy="3286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buffer\Фотоархив\2020\Поздравление коронавирус, 11.06.2020\Южноукраїнськ\IMG-d99ff078743a7a6368f1794c51d7c286-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9" b="39715"/>
          <a:stretch/>
        </p:blipFill>
        <p:spPr bwMode="auto">
          <a:xfrm>
            <a:off x="112812" y="1344692"/>
            <a:ext cx="2370956" cy="2258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buffer\Фотоархив\2020\Поздравление коронавирус, 11.06.2020\Южноукраїнськ\IMG-9aecd59bb552ff9fc5e86ac7ede5d16e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0869"/>
            <a:ext cx="2232248" cy="2976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buffer\Фотоархив\2020\Поздравление коронавирус, 11.06.2020\Южноукраїнськ\IMG-c11dd263e0d230765157b7575f395bc5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015" y="1068502"/>
            <a:ext cx="2107977" cy="2810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buffer\Фотоархив\2020\Поздравление коронавирус, 11.06.2020\Первомайська ЦРЛ\IMG-57da310f4b6d599a4c1eb8fa79eeb27d-V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9"/>
          <a:stretch/>
        </p:blipFill>
        <p:spPr bwMode="auto">
          <a:xfrm>
            <a:off x="5057631" y="4077072"/>
            <a:ext cx="3923589" cy="2633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buffer\Фотоархив\2020\Поздравление коронавирус, 11.06.2020\Первомайська ЦРЛ\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5" t="3365" r="16662"/>
          <a:stretch/>
        </p:blipFill>
        <p:spPr bwMode="auto">
          <a:xfrm>
            <a:off x="4572000" y="2885274"/>
            <a:ext cx="1707836" cy="1779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buffer\Фотоархив\2020\Поздравление коронавирус, 11.06.2020\Пологовий будинок 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62"/>
          <a:stretch/>
        </p:blipFill>
        <p:spPr bwMode="auto">
          <a:xfrm>
            <a:off x="6348580" y="2761618"/>
            <a:ext cx="2664563" cy="2026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E:\buffer\Фотоархив\2020\Поздравление коронавирус, 11.06.2020\Южноукраїнськ\IMG_20200612_09595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/>
          <a:stretch/>
        </p:blipFill>
        <p:spPr bwMode="auto">
          <a:xfrm>
            <a:off x="3587488" y="4359534"/>
            <a:ext cx="1838430" cy="10688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:\buffer\Фотоархив\2020\Поздравление коронавирус, 11.06.2020\Миколаївська ЦРЛ\изображение_viber_2020-06-11_18-25-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2" t="8051" b="19509"/>
          <a:stretch/>
        </p:blipFill>
        <p:spPr bwMode="auto">
          <a:xfrm>
            <a:off x="3913626" y="5122970"/>
            <a:ext cx="1558474" cy="1735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624816"/>
      </p:ext>
    </p:extLst>
  </p:cSld>
  <p:clrMapOvr>
    <a:masterClrMapping/>
  </p:clrMapOvr>
  <p:transition spd="slow" advTm="6441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C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79891"/>
            <a:ext cx="4176463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ВІДМІННИКИ РЕФОРМУВАННЯ</a:t>
            </a: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«МИКОЛАЇВСЬКА ОБЛАСНА КЛІНІЧНА ЛІКАРНЯ» МИКОЛАЇВСЬКОЇ ОБЛАСНОЇ РАДИ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«МИКОЛАЇВСЬКИЙ ОБЛАСНИЙ ЦЕНТР ОНКОЛОГІЇ» МИКОЛАЇВСЬКОЇ ОБЛАСНОЇ РАДИ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«ОБЛАСНА ОФТАЛЬМОЛОГІЧНА ЛІКАРНЯ» МИКОЛАЇВСЬКОЇ ОБЛАСНОЇ РАДИ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</a:t>
            </a:r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«СНІГУРІВСЬКА ЦЕНТРАЛЬНА РАЙОННА ЛІКАРНЯ» СНІГУРІВСЬКОЇ РАЙОННОЇ РАДИ</a:t>
            </a: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</a:t>
            </a:r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«ЮЖНОУКРАЇНСЬКА МІСЬКА БАГАТОПРОФІЛЬНА ЛІКАРНЯ» ЮЖНОУКРАЇНСЬКОЇ МІСЬКОЇ РАДИ </a:t>
            </a: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ММР «МІСЬКА ЛІКАРНЯ №5»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5517232"/>
            <a:ext cx="89716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01.04.2020 року 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Миколаївській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відбувся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спеціалізованої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високоспеціалізованої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спеціалізованої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автономізовані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комунальних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некомерційних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 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сайту НСЗУ</a:t>
            </a:r>
            <a:endPara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buffer\Фотоархив\2020\Поздравление коронавирус, 11.06.2020\Обласна\всі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2" b="4575"/>
          <a:stretch/>
        </p:blipFill>
        <p:spPr bwMode="auto">
          <a:xfrm>
            <a:off x="6012160" y="79892"/>
            <a:ext cx="3067034" cy="1801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buffer\Фотоархив\2020\Поздравление коронавирус, 11.06.2020\Онкоцен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7"/>
          <a:stretch/>
        </p:blipFill>
        <p:spPr bwMode="auto">
          <a:xfrm>
            <a:off x="3923928" y="1040838"/>
            <a:ext cx="2821593" cy="1680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buffer\Фотоархив\2020\Поздравление коронавирус, 11.06.2020\Офтальмологі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1" t="19979" r="9562" b="-2757"/>
          <a:stretch/>
        </p:blipFill>
        <p:spPr bwMode="auto">
          <a:xfrm>
            <a:off x="5989265" y="1721415"/>
            <a:ext cx="3067034" cy="200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buffer\Фотоархив\2020\Поздравление коронавирус, 11.06.2020\Міська лікарня 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9"/>
          <a:stretch/>
        </p:blipFill>
        <p:spPr bwMode="auto">
          <a:xfrm>
            <a:off x="3696707" y="4149080"/>
            <a:ext cx="2292558" cy="146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buffer\Фотоархив\2020\Поздравление коронавирус, 11.06.2020\Южноукраїнська міська багатопрофільна\IMG_59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49606"/>
            <a:ext cx="2923288" cy="1967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\\KRIHELI\buffer\Фотоархив\2020\Поздравление коронавирус, 11.06.2020\Снігурівська ЦРЛ\Фото на замену\Поставить это фото DSC_00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818" y="2721803"/>
            <a:ext cx="2140917" cy="1427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287276"/>
      </p:ext>
    </p:extLst>
  </p:cSld>
  <p:clrMapOvr>
    <a:masterClrMapping/>
  </p:clrMapOvr>
  <p:transition spd="slow" advTm="5990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BD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buffer\Фотоархив\2020\Поздравление коронавирус, 11.06.2020\ЛШМД\GOPR47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9" t="55056"/>
          <a:stretch/>
        </p:blipFill>
        <p:spPr bwMode="auto">
          <a:xfrm>
            <a:off x="5799584" y="3670003"/>
            <a:ext cx="3279610" cy="1590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buffer\Фотоархив\2020\Поздравление коронавирус, 11.06.2020\Центр реабілітації Лосицька\20200611_143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2880320" cy="1620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79891"/>
            <a:ext cx="4176463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РЕФОРМУВАННЯ. </a:t>
            </a: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ПЕРСПЕКТИВНІ ЗАКЛАДИ, </a:t>
            </a: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вживають заходів, </a:t>
            </a:r>
          </a:p>
          <a:p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 стати відмінниками реформування</a:t>
            </a:r>
          </a:p>
          <a:p>
            <a:endPara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«МИКОЛАЇВСЬКИЙ ОБЛАСНИЙ ЦЕНТР ПСИХІЧНОГО ЗДОРОВ’Я» МИКОЛАЇВСЬКОЇ ОБЛАСНОЇ РАДИ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«МИКОЛАЇВСЬКИЙ ОБЛАСНИЙ ЦЕНТР МЕДИЧНОЇ РЕАБІЛІТАЦІЇ ТА СПОРТИВНОЇ МЕДИЦИНИ» МИКОЛАЇВСЬКОЇ ОБЛАСНОЇ РАДИ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«БАГАТОПРОФІЛЬНА ЛІКАРНЯ БАШТАНСЬКОГО РАЙОНУ» БАШТАНСЬКОЇ РАЙОННОЇ РАДИ </a:t>
            </a:r>
          </a:p>
          <a:p>
            <a:endParaRPr lang="uk-UA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«ДОМАНІВСЬКА ЦЕНТРАЛЬНА РАЙОННА ЛІКАРНЯ» ДОМАНІВСЬКОЇ РАЙОННОЇ РАДИ</a:t>
            </a:r>
          </a:p>
          <a:p>
            <a:endParaRPr lang="uk-UA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ММР «МІСЬКА ЛІКАРНЯ ШВИДКОЇ МЕДИЧНОЇ ДОПОМОГИ» </a:t>
            </a:r>
          </a:p>
          <a:p>
            <a:endParaRPr lang="uk-UA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КНП ММР «МІСЬКА ЛІКАРНЯ №1»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6140480"/>
            <a:ext cx="8971690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року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триває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 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ru-RU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сайту НСЗУ</a:t>
            </a:r>
            <a:endPara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E:\buffer\Фотоархив\2020\Поздравление коронавирус, 11.06.2020\Психцентр\!DSC_25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84"/>
          <a:stretch/>
        </p:blipFill>
        <p:spPr bwMode="auto">
          <a:xfrm>
            <a:off x="5796136" y="79891"/>
            <a:ext cx="3279610" cy="1709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buffer\Фотоархив\2020\Поздравление коронавирус, 11.06.2020\Баштанська ЦРЛ\изображение_viber_2020-06-12_14-42-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49" y="2168560"/>
            <a:ext cx="3546451" cy="1523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buffer\Фотоархив\2020\Поздравление коронавирус, 11.06.2020\Міська лікарня 1\изображение_viber_2020-06-12_14-25-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3" t="19967" r="1757" b="21137"/>
          <a:stretch/>
        </p:blipFill>
        <p:spPr bwMode="auto">
          <a:xfrm>
            <a:off x="4123576" y="4672066"/>
            <a:ext cx="3040712" cy="1567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:\buffer\Фотоархив\2020\Поздравление коронавирус, 11.06.2020\Доманівська ЦРЛ\IMG-4486384ffecd8721bd2ac63222146304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84984"/>
            <a:ext cx="2232248" cy="1472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573658"/>
      </p:ext>
    </p:extLst>
  </p:cSld>
  <p:clrMapOvr>
    <a:masterClrMapping/>
  </p:clrMapOvr>
  <p:transition spd="slow" advTm="5849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AF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476672"/>
            <a:ext cx="8928992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УСПІХУ  </a:t>
            </a:r>
          </a:p>
          <a:p>
            <a:pPr algn="ctr"/>
            <a:r>
              <a:rPr lang="uk-UA" sz="23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uk-UA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 РОБОТА</a:t>
            </a:r>
          </a:p>
        </p:txBody>
      </p:sp>
    </p:spTree>
    <p:extLst>
      <p:ext uri="{BB962C8B-B14F-4D97-AF65-F5344CB8AC3E}">
        <p14:creationId xmlns:p14="http://schemas.microsoft.com/office/powerpoint/2010/main" val="261635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305">
        <p14:gallery dir="l"/>
      </p:transition>
    </mc:Choice>
    <mc:Fallback xmlns="">
      <p:transition spd="slow" advTm="23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AF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3conver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67274"/>
      </p:ext>
    </p:extLst>
  </p:cSld>
  <p:clrMapOvr>
    <a:masterClrMapping/>
  </p:clrMapOvr>
  <p:transition spd="slow" advClick="0" advTm="909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  <p14:stopEvt time="9099" objId="4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15676</TotalTime>
  <Words>399</Words>
  <Application>Microsoft Office PowerPoint</Application>
  <PresentationFormat>Экран (4:3)</PresentationFormat>
  <Paragraphs>93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toxah</cp:lastModifiedBy>
  <cp:revision>1473</cp:revision>
  <cp:lastPrinted>2020-05-26T09:46:30Z</cp:lastPrinted>
  <dcterms:created xsi:type="dcterms:W3CDTF">2018-09-18T07:25:21Z</dcterms:created>
  <dcterms:modified xsi:type="dcterms:W3CDTF">2020-06-17T13:59:39Z</dcterms:modified>
</cp:coreProperties>
</file>